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8" r:id="rId3"/>
    <p:sldMasterId id="2147483691" r:id="rId4"/>
  </p:sldMasterIdLst>
  <p:notesMasterIdLst>
    <p:notesMasterId r:id="rId7"/>
  </p:notesMasterIdLst>
  <p:handoutMasterIdLst>
    <p:handoutMasterId r:id="rId8"/>
  </p:handoutMasterIdLst>
  <p:sldIdLst>
    <p:sldId id="342" r:id="rId5"/>
    <p:sldId id="343" r:id="rId6"/>
  </p:sldIdLst>
  <p:sldSz cx="12192000" cy="6858000"/>
  <p:notesSz cx="6858000" cy="9926638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9F9"/>
    <a:srgbClr val="E0E300"/>
    <a:srgbClr val="ADABFF"/>
    <a:srgbClr val="AAB5FF"/>
    <a:srgbClr val="B9ABFF"/>
    <a:srgbClr val="9DA6FF"/>
    <a:srgbClr val="000000"/>
    <a:srgbClr val="B7ABFF"/>
    <a:srgbClr val="AED183"/>
    <a:srgbClr val="DAF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710" autoAdjust="0"/>
  </p:normalViewPr>
  <p:slideViewPr>
    <p:cSldViewPr snapToGrid="0">
      <p:cViewPr varScale="1">
        <p:scale>
          <a:sx n="118" d="100"/>
          <a:sy n="118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043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FA58DE-7397-876F-D941-3791BC9668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6EAB10-60BD-C5A6-BDE1-68779A2B56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BE84D-2F13-4751-AEAB-C7C4E86E1F74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383C85-664A-E0EC-90B9-DA28A7BBC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7BE8FF-B3CC-6FE9-50EE-7EDCA8E20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C3258-BCC1-42AF-8A4E-A4C2D8C7D9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78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150A9-5D59-496B-B320-E178DBDAA32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CFB0-B1CB-4E9F-A4E8-495F2B7D46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1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2FC76-BA3D-A93A-E30C-946AEF5D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289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81EEA-B680-048A-A564-F7A46957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6CC6CF-0A44-8FFE-64E6-848BEF28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7E2E7E-F67A-1AF6-BBE8-065BB910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5F3BD-8C9F-47B3-BB32-96D3A5242251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2FE90A-C973-C423-DCC9-1F584E37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6B2320-8091-C0A6-CDDA-8D17608F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EA5B-1A24-487A-AC80-1BEB231B7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17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8C807-C676-CCF6-BCBC-5DAD5BED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75CC9-DEB2-0145-ADC8-B679AAF9C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5815C3-9076-8F4D-22A8-E89282A9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2B2E36-0D0B-97ED-CB24-45003024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5F3BD-8C9F-47B3-BB32-96D3A5242251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F3C151-C415-CA91-F576-75F5EA35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D8067-D35E-A812-5605-6CF0802E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EA5B-1A24-487A-AC80-1BEB231B7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97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1D6C2-5462-1F51-7365-A411FA89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52A7B8-C2AC-9203-A128-DF387C7A0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EC40B4-6987-A795-9D5D-8FB48DAC4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0FDEED-14D6-D345-28F3-F06055719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76390A-FB48-C440-4F58-E63B76004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768441-1A50-5477-BA74-6D5726D8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5F3BD-8C9F-47B3-BB32-96D3A5242251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0094B8-FC09-9C94-E573-D3FA4E63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F794D6-73FA-6C56-794F-84768716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EA5B-1A24-487A-AC80-1BEB231B7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7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76608-4EE7-AE26-C63A-1F1C746C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B34205-5513-0DA2-A82F-3EC85804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A1F380-4DEF-6BF6-B72E-843900033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E47E48-E50C-7A24-9275-FBB35C71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5F3BD-8C9F-47B3-BB32-96D3A5242251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C0B9BE-7F2F-D40C-2E8E-C12CFE4B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7FDC4E-86B9-21A1-C460-4593B000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EA5B-1A24-487A-AC80-1BEB231B7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47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DAB7E-FC47-3A18-841B-5E9240A2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9E6E97-204C-CE84-25A3-A6F003977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57BE1C-19DE-C1C6-C6E8-0FEEF9195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D81530-AE3A-2DBD-A94F-60979E22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5F3BD-8C9F-47B3-BB32-96D3A5242251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E2E28F-2F4C-852C-6B3D-DC06AFA6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55FA02-93FC-46C6-55AC-96EE237B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EA5B-1A24-487A-AC80-1BEB231B7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22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64FA3-FB2B-A4D5-7AF7-A28DB68C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45C2FA-AF5A-6BA8-DB53-F6F1DC560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3410C-21EB-9385-5A29-4CDAF0C5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5F3BD-8C9F-47B3-BB32-96D3A5242251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EDE229-71EB-A70E-D270-91E3D3CB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F27421-AB96-D58F-24C0-A1B5C8EB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EA5B-1A24-487A-AC80-1BEB231B7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05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A3FBCA-0039-E468-14D1-243DBBF04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34D032-243E-EB6D-68EA-FFB3F9697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A53515-C6B2-D229-D6C1-EDC1960B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5F3BD-8C9F-47B3-BB32-96D3A5242251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130685-4A81-9C19-5276-7B5BFC57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0ABF42-F009-D9FD-352B-A6C6D928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EA5B-1A24-487A-AC80-1BEB231B7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287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1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 alle Angebote_you@nullne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9929B85-4F92-C24D-5280-0DAEC280F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8" y="81878"/>
            <a:ext cx="10087895" cy="66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 Studieren am_deutsch_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03536D-1C51-4278-CA1A-9790C4B02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73" y="1641021"/>
            <a:ext cx="10007076" cy="31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48D796B-8490-9B17-3608-0A57C69CE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6244" cy="1706880"/>
          </a:xfrm>
          <a:prstGeom prst="rect">
            <a:avLst/>
          </a:prstGeom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80A1880-CB80-3354-5EDC-55829FEEF459}"/>
              </a:ext>
            </a:extLst>
          </p:cNvPr>
          <p:cNvSpPr/>
          <p:nvPr userDrawn="1"/>
        </p:nvSpPr>
        <p:spPr>
          <a:xfrm>
            <a:off x="8326244" y="0"/>
            <a:ext cx="3865756" cy="1706880"/>
          </a:xfrm>
          <a:prstGeom prst="rect">
            <a:avLst/>
          </a:prstGeom>
          <a:solidFill>
            <a:srgbClr val="93C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51AF6E-FA94-80AA-3E28-7DAFEC3E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96119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 Study at_eng_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F4EBD7-3AC1-0E9C-3D70-8B0474D6D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1" y="1630404"/>
            <a:ext cx="10376098" cy="32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09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4F8C9C-CA3A-E9DC-781C-E8D989C0B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5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CE18987-AD8F-61C7-367B-3632A9577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83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B6825F-C54C-5F58-4720-89551D7F3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09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676B7B-7CAE-9143-2B22-B8515CFDB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2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333F88-7B99-9ECC-F7F1-EEE8DBB16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5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FF49444-06FB-5E1C-0588-779545B7E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A2C6A3-E82E-0909-C553-DD60A74A08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47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4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A36B8-A8E2-1B48-6461-27421F61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10D22B-5F60-AFBF-3206-5F25B8E27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232CDF-1630-B4FF-8BD8-776B8395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FD9040-5865-554B-FEFC-35D4643E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17F51-284F-201C-7591-ADECCBDF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772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6782D-17D7-D325-C2AA-13628B6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BBB591-4EF8-B01D-2D7F-C5BB6C75E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D8B2D4-82DA-238C-9DA2-6B87C0C9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368BA5-7863-FC0D-3A0E-B6DD275A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105F40-D558-5959-00E0-5EEE9BE2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2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o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D2AAD6-08C9-0F56-8850-B64FE589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6800" cy="170699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1FA89F6-06D4-3516-3EB1-35CD1B99B5BA}"/>
              </a:ext>
            </a:extLst>
          </p:cNvPr>
          <p:cNvSpPr/>
          <p:nvPr userDrawn="1"/>
        </p:nvSpPr>
        <p:spPr>
          <a:xfrm>
            <a:off x="8326801" y="0"/>
            <a:ext cx="3865200" cy="1706400"/>
          </a:xfrm>
          <a:prstGeom prst="rect">
            <a:avLst/>
          </a:prstGeom>
          <a:solidFill>
            <a:srgbClr val="F6F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DABFE6-C8EB-2C82-317E-241D3CD8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1637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0429B-41B4-FD47-DD0F-13F57A82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578A25-CABA-C094-0AA7-5FEBE246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441BC6-9D4F-5456-D146-BD028CF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AEFFB7-C242-4656-DC94-18C2AA2A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F9DEA1-30C4-1E64-CD66-3ACE890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8B3745-09C7-951E-0470-83D6E5E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13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D7E32-C6E0-B242-1F33-0E2B2B22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A0FDEE-0D48-4A6A-E416-9CABD9861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B362A2-D93E-5E2A-B9BE-E2968C189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2D107E-6A5D-3E34-E71D-50FC96AEC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992F2F-4E37-84F3-1151-8F656CA9D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DF2A2E-8F46-A7B7-E5F2-B69C6085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EA36C65-DC98-E0E7-2E27-848FBE8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5932B3-0FE5-350A-01B6-2FD38BCA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463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D6261-C6D0-1145-DC8C-89808868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4B9DE0-320C-D29C-D557-59986BC2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38703-3A71-1E68-AB48-2ED1E306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735642-A61D-FD44-9839-DCC99FAD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877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303C20-CF39-2F6B-887D-CF8D137A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1AE71C-470E-E92D-E0A3-9AC49B83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301DE2-543E-985B-1C78-AB7675BC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56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4B19F-7470-1EC3-2F31-F9C03FE5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1020C6-DEFC-D439-222F-B5E4F813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ED7FC7-8DD9-CECB-4C76-5ED6B05AC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9F8FA7-17C7-B335-BDF3-4B866F68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5B999-7C85-5B21-C5CF-3C4267AF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5B4ECF-44E9-9684-CFB0-DB311FD1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999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2E161-E95C-EEDF-DE2E-842797AC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F17787-4706-FCFD-5EEB-12B708936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3CE9D2-6D2D-0BA7-B5C6-B70979DD6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C84D35-77AB-A2AA-3E63-48617E3E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05CB02-B5EC-8D35-9DA9-ABA16C8D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93D26A-F645-B325-55D6-FC83D374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143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50B49-557D-CCF6-526A-5C811C6D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FC139D-D8F4-88CF-591F-35795C45D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0B722-EBF5-2323-2A8B-5CBF0078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A02343-09FB-088A-4B38-0FB5830E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94E7E0-42B3-C9D1-77F1-BBD385B4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75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FBD117-D1CD-6B06-51BC-3DB2C591C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45C35D-77DD-8AEB-3D74-9C9E5C903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864510-2EF8-DD5F-8999-7A9618A8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7865C7-DD7A-DD94-A025-CB9B0300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13C88F-9A1A-F0DB-902A-60997C89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565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3972E-3092-2B91-A44E-4B71A1415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761A8F-7C64-7327-7DA1-A2B07A869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B1468-7285-4325-BF31-D537AC7A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D72BDF-7DD2-5630-8DD7-D1CE670C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F343FD-F23D-5215-7045-DB503C3E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971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F6F6B-496A-4F00-244D-4110E6D6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03DA5-816B-6882-6DB9-91CB1E13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E13C49-B593-0457-1EDB-FECA6C02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384220-5FA8-2669-3EF8-2C89741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8D3BA3-F438-5F7E-355E-770588B9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a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B82C81E-C34A-C134-71F2-026CEA8C1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6800" cy="1706994"/>
          </a:xfrm>
          <a:prstGeom prst="rect">
            <a:avLst/>
          </a:prstGeom>
          <a:solidFill>
            <a:srgbClr val="BCE4FE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C1B59BF-0E64-D529-4A85-8F506E4B8CDF}"/>
              </a:ext>
            </a:extLst>
          </p:cNvPr>
          <p:cNvSpPr/>
          <p:nvPr userDrawn="1"/>
        </p:nvSpPr>
        <p:spPr>
          <a:xfrm>
            <a:off x="8326800" y="0"/>
            <a:ext cx="3865200" cy="1706994"/>
          </a:xfrm>
          <a:prstGeom prst="rect">
            <a:avLst/>
          </a:prstGeom>
          <a:solidFill>
            <a:srgbClr val="BC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231EA8-6486-0E5C-90C4-0ED90D6E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0301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4121F-7053-E489-27C8-666BFD64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F7F435-C1E7-867D-A8F6-7EB08F5EC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AC2CDD-B58A-2352-5440-079C0016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F53D22-7527-3606-785B-478E96E9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BE03B-C915-B38E-81F5-4D9FD907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697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5AD68-F7E5-E708-7B64-FE13D37E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0CBD09-49CE-F33A-4F3E-34EB6C265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F0A711-0374-8596-4900-E49CB3090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BD1360-6D27-F280-4EF4-5540E442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1464D2-F419-4ECE-C9C0-F79F4178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F5FDFE-784A-907F-2B53-6CEA0C63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595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F7EF6-FE9E-60F4-35CF-8E6E2980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D57A3D-D057-7C38-97A4-650BC8F4C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62C7AC-E6CC-DF95-9532-A392EB370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2DADFD-B8C8-1662-0F51-5FB607847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9D6743-9556-8B5B-F5B1-C92824DC1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3E74B6-B878-F48F-7B77-78DB7F09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6CE1BC-9D5D-0376-CE73-96B1FC83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46644F9-C0C5-300A-C95B-A0D46844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369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89D23-7D49-D1B5-2617-34614CD6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2523E4-213D-9111-804D-6811317C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EE2202-09E9-9E96-AFC9-73334931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F9A4C2-CC48-961A-BC3A-23696D94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796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73A31F-5BD7-7B8E-4642-FB9F0B9A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0D610F-D284-C657-947B-3D9DBB45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5C9A58-AB30-4478-81AD-A7AFF3B9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260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74E91-D9F0-229D-0B7A-6C9FF2AD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A6B4FF-F338-8C87-87E9-C8D64F889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8F43BF-D62F-C66A-E74D-F6EF29EA7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70EFC2-5C41-5C38-B565-62A0336E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6DFD03-306A-23CE-6F50-39776B13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5424EB-E710-C0C3-D79D-50C341E9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421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30971-FF02-46FF-454C-CDFFF447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A2EA3A-C72D-DC2B-690C-53DBE68F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A9EDB-1C35-0DBF-2097-067CB4CD8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C3542F-72B5-3F64-2117-115DE715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F1DAA5-EDC4-8806-C5AD-89E1590D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E235F0-C598-1730-E337-91CEE281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104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669D7-6409-C000-66AD-BB75F1A0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157147-588E-70BA-5B4E-C175110B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A84252-142E-2437-3430-F8165313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D49499-8DBD-9C37-B1D4-23DE80DD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9ADA07-B2A6-11B6-6212-04B8A2FA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901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1663701-7E45-E513-4631-1E3B556F8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7B83CA-CF01-0D7E-5418-9D35B648D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FF4EB-DAAC-9966-9FF7-76A00716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4B3626-E631-F80E-33A3-C7923BC5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BD50B1-6E2D-308B-09F1-BA9CD9AA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63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F88BB5C-26B1-42A4-EE65-F49167B8F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6800" cy="1706994"/>
          </a:xfrm>
          <a:prstGeom prst="rect">
            <a:avLst/>
          </a:prstGeom>
          <a:solidFill>
            <a:srgbClr val="CBD0EE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677FB23-5EA3-B00A-3F7E-62A739FCF2BD}"/>
              </a:ext>
            </a:extLst>
          </p:cNvPr>
          <p:cNvSpPr/>
          <p:nvPr userDrawn="1"/>
        </p:nvSpPr>
        <p:spPr>
          <a:xfrm>
            <a:off x="8326800" y="0"/>
            <a:ext cx="3865200" cy="1706994"/>
          </a:xfrm>
          <a:prstGeom prst="rect">
            <a:avLst/>
          </a:prstGeom>
          <a:solidFill>
            <a:srgbClr val="CBD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50CADA-D12E-6C50-C5F0-45B4E1E49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387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654239A-BB37-EF3A-3049-A8C1C7D09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6800" cy="1706994"/>
          </a:xfrm>
          <a:prstGeom prst="rect">
            <a:avLst/>
          </a:prstGeom>
          <a:solidFill>
            <a:srgbClr val="ADABFF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E6FCAE5-3CF7-E64D-D2C5-5A07698C301C}"/>
              </a:ext>
            </a:extLst>
          </p:cNvPr>
          <p:cNvSpPr/>
          <p:nvPr userDrawn="1"/>
        </p:nvSpPr>
        <p:spPr>
          <a:xfrm>
            <a:off x="8326801" y="0"/>
            <a:ext cx="3865200" cy="1706994"/>
          </a:xfrm>
          <a:prstGeom prst="rect">
            <a:avLst/>
          </a:prstGeom>
          <a:solidFill>
            <a:srgbClr val="AD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27E4A8-DB35-9D16-1135-32199732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9658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-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67715CA-020D-4662-AFA1-99063E16D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6800" cy="170699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B52C995-9064-DCBC-F0DC-2D1D801AE2DF}"/>
              </a:ext>
            </a:extLst>
          </p:cNvPr>
          <p:cNvSpPr/>
          <p:nvPr userDrawn="1"/>
        </p:nvSpPr>
        <p:spPr>
          <a:xfrm>
            <a:off x="8326800" y="0"/>
            <a:ext cx="3865200" cy="1706994"/>
          </a:xfrm>
          <a:prstGeom prst="rect">
            <a:avLst/>
          </a:prstGeom>
          <a:solidFill>
            <a:srgbClr val="E5C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BF0B77-7AF9-478A-82C5-D20F6F7E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542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4ED344-4D8D-2E63-6E3E-137B1407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6800" cy="1706994"/>
          </a:xfrm>
          <a:prstGeom prst="rect">
            <a:avLst/>
          </a:prstGeom>
          <a:solidFill>
            <a:srgbClr val="DAFF96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6C94756-FDFC-3D4C-444D-53842C16D45F}"/>
              </a:ext>
            </a:extLst>
          </p:cNvPr>
          <p:cNvSpPr/>
          <p:nvPr userDrawn="1"/>
        </p:nvSpPr>
        <p:spPr>
          <a:xfrm>
            <a:off x="8326800" y="0"/>
            <a:ext cx="3865200" cy="1706994"/>
          </a:xfrm>
          <a:prstGeom prst="rect">
            <a:avLst/>
          </a:prstGeom>
          <a:solidFill>
            <a:srgbClr val="DAF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DCD15B-6EFB-3CDE-41AF-7CD5F168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10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13433-CC1E-84B8-AC38-36D2ADED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31A3C-4EA0-16D3-81D5-BF029B0B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113380-9349-94A2-1143-0CD17DE2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5F3BD-8C9F-47B3-BB32-96D3A5242251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49986F-BD9C-4AE2-29F3-1BCB29D4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D0305-110E-2585-1F80-ADED10AB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EA5B-1A24-487A-AC80-1BEB231B7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64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6A70C2-3888-2028-A15F-DDB45E14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3C3D9-9454-9399-E52B-00D6CF4C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F723191-FFE0-1300-62E9-10720D7F634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217067"/>
            <a:ext cx="482373" cy="4823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17383D-220E-F033-BD99-B3857848A12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" y="6116286"/>
            <a:ext cx="1847851" cy="5917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257621-54D8-E777-A01D-3045186A477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7" y="6155567"/>
            <a:ext cx="4100534" cy="5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3" r:id="rId4"/>
    <p:sldLayoutId id="2147483661" r:id="rId5"/>
    <p:sldLayoutId id="2147483662" r:id="rId6"/>
    <p:sldLayoutId id="2147483654" r:id="rId7"/>
    <p:sldLayoutId id="2147483660" r:id="rId8"/>
    <p:sldLayoutId id="2147483650" r:id="rId9"/>
    <p:sldLayoutId id="2147483651" r:id="rId10"/>
    <p:sldLayoutId id="2147483652" r:id="rId11"/>
    <p:sldLayoutId id="2147483653" r:id="rId12"/>
    <p:sldLayoutId id="2147483656" r:id="rId13"/>
    <p:sldLayoutId id="2147483657" r:id="rId14"/>
    <p:sldLayoutId id="2147483658" r:id="rId15"/>
    <p:sldLayoutId id="2147483659" r:id="rId16"/>
    <p:sldLayoutId id="21474837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219F4-6FCF-7255-1034-7B2A9D92B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E9D4-6B6D-4D2B-86E5-4F468917694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031066-EC7D-B034-CB4B-894F23738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043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9CC952-3436-E93C-52AE-AFE7001AC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1BE0-E756-4417-98B4-023E210A1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5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EFA8E8-1E09-FD6F-2DBD-A868BD5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42773C-7278-49BF-D196-90468E784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140E01-E73C-39B9-B7B5-FE57FB3A7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3FFA4-2337-410D-8245-3847175AED92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51517-3D2C-3EAB-D929-95C147018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E700B-E4CC-1603-5684-722AFF48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D092-BA15-49B4-837C-400C4DAF4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42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F6361A-A300-D624-B73F-6FBB2A9F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D4AB3C-59E6-2344-4DE0-E0737C9A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A8ADEF-6CDD-39ED-BCCE-7B59FBF97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FCD1-B636-4A25-95D0-3608EAC080FD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0CB588-D612-29D8-FEC1-92FF2108C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751D8B-EBA3-323F-606A-301AD9132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3B8E-11E4-4343-80D4-67C2A064B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67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ienbuero.geographie.uni-mainz.de/internationalstudentexchange/erasmus/" TargetMode="External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11" Type="http://schemas.openxmlformats.org/officeDocument/2006/relationships/image" Target="../media/image28.jp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7DD880D-FD14-3E37-D53A-EA0E962DF0AD}"/>
              </a:ext>
            </a:extLst>
          </p:cNvPr>
          <p:cNvSpPr/>
          <p:nvPr/>
        </p:nvSpPr>
        <p:spPr>
          <a:xfrm>
            <a:off x="0" y="0"/>
            <a:ext cx="12189854" cy="5974773"/>
          </a:xfrm>
          <a:prstGeom prst="rect">
            <a:avLst/>
          </a:prstGeom>
          <a:solidFill>
            <a:srgbClr val="ADAB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>
              <a:lnSpc>
                <a:spcPct val="100000"/>
              </a:lnSpc>
              <a:buNone/>
            </a:pPr>
            <a:endParaRPr lang="de-DE" sz="18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CA62EEA-2DC1-7E83-5727-1A64FFDC4498}"/>
              </a:ext>
            </a:extLst>
          </p:cNvPr>
          <p:cNvCxnSpPr>
            <a:cxnSpLocks/>
          </p:cNvCxnSpPr>
          <p:nvPr/>
        </p:nvCxnSpPr>
        <p:spPr>
          <a:xfrm>
            <a:off x="81653" y="1350818"/>
            <a:ext cx="3285002" cy="0"/>
          </a:xfrm>
          <a:prstGeom prst="line">
            <a:avLst/>
          </a:prstGeom>
          <a:ln w="28575">
            <a:solidFill>
              <a:srgbClr val="E0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8C18A300-1F19-9848-3563-1A1123442F27}"/>
              </a:ext>
            </a:extLst>
          </p:cNvPr>
          <p:cNvSpPr txBox="1"/>
          <p:nvPr/>
        </p:nvSpPr>
        <p:spPr>
          <a:xfrm>
            <a:off x="-180626" y="144563"/>
            <a:ext cx="4212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Erasmus+ Partnerhochschulen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Geowissenschaften</a:t>
            </a:r>
            <a:b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D82BBD3-48EC-2834-DA21-039D5A887941}"/>
              </a:ext>
            </a:extLst>
          </p:cNvPr>
          <p:cNvGrpSpPr/>
          <p:nvPr/>
        </p:nvGrpSpPr>
        <p:grpSpPr>
          <a:xfrm>
            <a:off x="4257314" y="144563"/>
            <a:ext cx="6683693" cy="5705517"/>
            <a:chOff x="1539177" y="759030"/>
            <a:chExt cx="5990536" cy="539168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60F654A-3FDC-4161-0BA8-83C19944A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177" y="759030"/>
              <a:ext cx="5990536" cy="539168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Stern mit 5 Zacken 4">
              <a:extLst>
                <a:ext uri="{FF2B5EF4-FFF2-40B4-BE49-F238E27FC236}">
                  <a16:creationId xmlns:a16="http://schemas.microsoft.com/office/drawing/2014/main" id="{27CAB3C4-CC97-7674-E973-32D8330270D6}"/>
                </a:ext>
              </a:extLst>
            </p:cNvPr>
            <p:cNvSpPr/>
            <p:nvPr/>
          </p:nvSpPr>
          <p:spPr>
            <a:xfrm>
              <a:off x="4518413" y="4293852"/>
              <a:ext cx="172805" cy="203339"/>
            </a:xfrm>
            <a:prstGeom prst="star5">
              <a:avLst/>
            </a:prstGeom>
            <a:solidFill>
              <a:srgbClr val="E0E3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rgbClr val="00CC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Stern mit 5 Zacken 84">
              <a:extLst>
                <a:ext uri="{FF2B5EF4-FFF2-40B4-BE49-F238E27FC236}">
                  <a16:creationId xmlns:a16="http://schemas.microsoft.com/office/drawing/2014/main" id="{29FF6793-3D45-3EDF-2B29-81FF00CAFB84}"/>
                </a:ext>
              </a:extLst>
            </p:cNvPr>
            <p:cNvSpPr/>
            <p:nvPr/>
          </p:nvSpPr>
          <p:spPr>
            <a:xfrm>
              <a:off x="3931972" y="4224606"/>
              <a:ext cx="172805" cy="203339"/>
            </a:xfrm>
            <a:prstGeom prst="star5">
              <a:avLst/>
            </a:prstGeom>
            <a:solidFill>
              <a:srgbClr val="E0E3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rgbClr val="00CC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Stern mit 5 Zacken 93">
              <a:extLst>
                <a:ext uri="{FF2B5EF4-FFF2-40B4-BE49-F238E27FC236}">
                  <a16:creationId xmlns:a16="http://schemas.microsoft.com/office/drawing/2014/main" id="{4B6CB70F-00A6-2B8A-DFAF-23959B0E41DD}"/>
                </a:ext>
              </a:extLst>
            </p:cNvPr>
            <p:cNvSpPr/>
            <p:nvPr/>
          </p:nvSpPr>
          <p:spPr>
            <a:xfrm>
              <a:off x="3036943" y="4648936"/>
              <a:ext cx="172805" cy="203339"/>
            </a:xfrm>
            <a:prstGeom prst="star5">
              <a:avLst/>
            </a:prstGeom>
            <a:solidFill>
              <a:srgbClr val="E0E3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rgbClr val="00CC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Stern mit 5 Zacken 101">
              <a:extLst>
                <a:ext uri="{FF2B5EF4-FFF2-40B4-BE49-F238E27FC236}">
                  <a16:creationId xmlns:a16="http://schemas.microsoft.com/office/drawing/2014/main" id="{3832FFFC-F61A-0BB7-A927-3C649D15977A}"/>
                </a:ext>
              </a:extLst>
            </p:cNvPr>
            <p:cNvSpPr/>
            <p:nvPr/>
          </p:nvSpPr>
          <p:spPr>
            <a:xfrm>
              <a:off x="4361641" y="2580140"/>
              <a:ext cx="172805" cy="203339"/>
            </a:xfrm>
            <a:prstGeom prst="star5">
              <a:avLst/>
            </a:prstGeom>
            <a:solidFill>
              <a:srgbClr val="E0E3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rgbClr val="00CC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Stern mit 5 Zacken 117">
              <a:extLst>
                <a:ext uri="{FF2B5EF4-FFF2-40B4-BE49-F238E27FC236}">
                  <a16:creationId xmlns:a16="http://schemas.microsoft.com/office/drawing/2014/main" id="{8D149A3F-984C-380B-0D50-A1BFD0241CC1}"/>
                </a:ext>
              </a:extLst>
            </p:cNvPr>
            <p:cNvSpPr/>
            <p:nvPr/>
          </p:nvSpPr>
          <p:spPr>
            <a:xfrm>
              <a:off x="4322526" y="3981637"/>
              <a:ext cx="172805" cy="203339"/>
            </a:xfrm>
            <a:prstGeom prst="star5">
              <a:avLst/>
            </a:prstGeom>
            <a:solidFill>
              <a:srgbClr val="E0E3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rgbClr val="00CC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Stern mit 5 Zacken 126">
              <a:extLst>
                <a:ext uri="{FF2B5EF4-FFF2-40B4-BE49-F238E27FC236}">
                  <a16:creationId xmlns:a16="http://schemas.microsoft.com/office/drawing/2014/main" id="{9C6470B9-8934-F3F9-B14F-360A006F20B3}"/>
                </a:ext>
              </a:extLst>
            </p:cNvPr>
            <p:cNvSpPr/>
            <p:nvPr/>
          </p:nvSpPr>
          <p:spPr>
            <a:xfrm>
              <a:off x="5289025" y="4269034"/>
              <a:ext cx="172805" cy="203339"/>
            </a:xfrm>
            <a:prstGeom prst="star5">
              <a:avLst/>
            </a:prstGeom>
            <a:solidFill>
              <a:srgbClr val="E0E3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rgbClr val="00CC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Stern mit 5 Zacken 143">
              <a:extLst>
                <a:ext uri="{FF2B5EF4-FFF2-40B4-BE49-F238E27FC236}">
                  <a16:creationId xmlns:a16="http://schemas.microsoft.com/office/drawing/2014/main" id="{947CA8B2-4B38-C158-5D42-E0650A186F05}"/>
                </a:ext>
              </a:extLst>
            </p:cNvPr>
            <p:cNvSpPr/>
            <p:nvPr/>
          </p:nvSpPr>
          <p:spPr>
            <a:xfrm>
              <a:off x="4081896" y="4706804"/>
              <a:ext cx="172805" cy="203339"/>
            </a:xfrm>
            <a:prstGeom prst="star5">
              <a:avLst/>
            </a:prstGeom>
            <a:solidFill>
              <a:srgbClr val="E0E3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rgbClr val="00CC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Stern mit 5 Zacken 152">
              <a:extLst>
                <a:ext uri="{FF2B5EF4-FFF2-40B4-BE49-F238E27FC236}">
                  <a16:creationId xmlns:a16="http://schemas.microsoft.com/office/drawing/2014/main" id="{9E19F364-0129-13DC-1797-0901CE738A23}"/>
                </a:ext>
              </a:extLst>
            </p:cNvPr>
            <p:cNvSpPr/>
            <p:nvPr/>
          </p:nvSpPr>
          <p:spPr>
            <a:xfrm>
              <a:off x="2745087" y="4863239"/>
              <a:ext cx="172805" cy="203339"/>
            </a:xfrm>
            <a:prstGeom prst="star5">
              <a:avLst/>
            </a:prstGeom>
            <a:solidFill>
              <a:srgbClr val="E0E3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rgbClr val="00CC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7DF53287-F55D-99AE-CDC2-E59C47C27AAF}"/>
              </a:ext>
            </a:extLst>
          </p:cNvPr>
          <p:cNvSpPr txBox="1"/>
          <p:nvPr/>
        </p:nvSpPr>
        <p:spPr>
          <a:xfrm>
            <a:off x="6184459" y="1390075"/>
            <a:ext cx="2894805" cy="340519"/>
          </a:xfrm>
          <a:prstGeom prst="roundRect">
            <a:avLst/>
          </a:prstGeom>
          <a:solidFill>
            <a:srgbClr val="E0E300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  <a:ea typeface="Noto Sans" panose="020B0502040504020204" pitchFamily="34"/>
                <a:cs typeface="Noto Sans" panose="020B0502040504020204" pitchFamily="34"/>
              </a:rPr>
              <a:t>       Göteborg (BA, MA) 2 Plätze*</a:t>
            </a:r>
          </a:p>
        </p:txBody>
      </p:sp>
      <p:pic>
        <p:nvPicPr>
          <p:cNvPr id="27" name="Picture 3" descr="C:\Users\wolf001\AppData\Local\Microsoft\Windows\Temporary Internet Files\Content.IE5\D52K6LEI\MP900362838[1].jpg">
            <a:extLst>
              <a:ext uri="{FF2B5EF4-FFF2-40B4-BE49-F238E27FC236}">
                <a16:creationId xmlns:a16="http://schemas.microsoft.com/office/drawing/2014/main" id="{3AD85685-5F06-11BB-A662-F554D1F5D261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12" y="1449841"/>
            <a:ext cx="260707" cy="205200"/>
          </a:xfrm>
          <a:prstGeom prst="rect">
            <a:avLst/>
          </a:prstGeom>
          <a:solidFill>
            <a:srgbClr val="E0E300">
              <a:alpha val="50000"/>
            </a:srgbClr>
          </a:solidFill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3910EBC-98F6-B8D4-057B-2AC8A43E2CE6}"/>
              </a:ext>
            </a:extLst>
          </p:cNvPr>
          <p:cNvGrpSpPr/>
          <p:nvPr/>
        </p:nvGrpSpPr>
        <p:grpSpPr>
          <a:xfrm>
            <a:off x="8826724" y="4247414"/>
            <a:ext cx="2215791" cy="340519"/>
            <a:chOff x="6969066" y="3429000"/>
            <a:chExt cx="1125397" cy="340519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ED8CB36-7438-9E64-4147-BD14DD60930C}"/>
                </a:ext>
              </a:extLst>
            </p:cNvPr>
            <p:cNvSpPr txBox="1"/>
            <p:nvPr/>
          </p:nvSpPr>
          <p:spPr>
            <a:xfrm>
              <a:off x="6969066" y="3429000"/>
              <a:ext cx="1125397" cy="340519"/>
            </a:xfrm>
            <a:prstGeom prst="roundRect">
              <a:avLst/>
            </a:prstGeom>
            <a:solidFill>
              <a:srgbClr val="E0E300">
                <a:alpha val="50000"/>
              </a:srgb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      Graz (BA, MA) 2 Plätze*</a:t>
              </a:r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541C03FE-7FCF-CFBC-3470-31408AD2F7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2274" y="3495340"/>
              <a:ext cx="121239" cy="1834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3B4463C2-3C06-2679-C2BF-BCFB83C18A68}"/>
              </a:ext>
            </a:extLst>
          </p:cNvPr>
          <p:cNvSpPr txBox="1"/>
          <p:nvPr/>
        </p:nvSpPr>
        <p:spPr>
          <a:xfrm>
            <a:off x="8537452" y="5162285"/>
            <a:ext cx="2629196" cy="340519"/>
          </a:xfrm>
          <a:prstGeom prst="roundRect">
            <a:avLst/>
          </a:prstGeom>
          <a:solidFill>
            <a:srgbClr val="E0E300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 Catania (BA, MA), 3 Plätze*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268EFF8-A7A7-2947-D25A-32816EBFC839}"/>
              </a:ext>
            </a:extLst>
          </p:cNvPr>
          <p:cNvSpPr txBox="1"/>
          <p:nvPr/>
        </p:nvSpPr>
        <p:spPr>
          <a:xfrm>
            <a:off x="6690872" y="5275161"/>
            <a:ext cx="1707108" cy="578882"/>
          </a:xfrm>
          <a:prstGeom prst="roundRect">
            <a:avLst/>
          </a:prstGeom>
          <a:solidFill>
            <a:srgbClr val="E0E300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  Rom, Roma </a:t>
            </a:r>
            <a:r>
              <a:rPr lang="de-DE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Tre</a:t>
            </a:r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(BA, MA), 4 Plätze*</a:t>
            </a:r>
          </a:p>
        </p:txBody>
      </p:sp>
      <p:pic>
        <p:nvPicPr>
          <p:cNvPr id="45" name="Picture 2" descr="C:\Users\wolf001\AppData\Local\Microsoft\Windows\Temporary Internet Files\Content.IE5\8XLZQ6J0\MP900362708[2].jpg">
            <a:extLst>
              <a:ext uri="{FF2B5EF4-FFF2-40B4-BE49-F238E27FC236}">
                <a16:creationId xmlns:a16="http://schemas.microsoft.com/office/drawing/2014/main" id="{36CEE157-2FA8-C8CD-EF24-153F8F79938C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09" y="5358855"/>
            <a:ext cx="282562" cy="199682"/>
          </a:xfrm>
          <a:prstGeom prst="rect">
            <a:avLst/>
          </a:prstGeom>
          <a:solidFill>
            <a:srgbClr val="E0E300">
              <a:alpha val="50000"/>
            </a:srgbClr>
          </a:solidFill>
          <a:ln>
            <a:solidFill>
              <a:schemeClr val="tx1"/>
            </a:solidFill>
          </a:ln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677D8197-89FD-1332-B571-64C38743F34E}"/>
              </a:ext>
            </a:extLst>
          </p:cNvPr>
          <p:cNvSpPr txBox="1"/>
          <p:nvPr/>
        </p:nvSpPr>
        <p:spPr>
          <a:xfrm>
            <a:off x="4502335" y="5024630"/>
            <a:ext cx="1986069" cy="578882"/>
          </a:xfrm>
          <a:prstGeom prst="roundRect">
            <a:avLst/>
          </a:prstGeom>
          <a:solidFill>
            <a:srgbClr val="E0E300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Milano, </a:t>
            </a:r>
            <a:r>
              <a:rPr lang="de-DE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Bicocca</a:t>
            </a:r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(BA, MA), 4 Plätze*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5E8488B-7AC2-0381-C893-A2E66499FED7}"/>
              </a:ext>
            </a:extLst>
          </p:cNvPr>
          <p:cNvGrpSpPr/>
          <p:nvPr/>
        </p:nvGrpSpPr>
        <p:grpSpPr>
          <a:xfrm>
            <a:off x="2271261" y="3796642"/>
            <a:ext cx="2541434" cy="578882"/>
            <a:chOff x="-259668" y="4627388"/>
            <a:chExt cx="2103063" cy="578882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EB8B7C34-C360-8AFD-2F65-F9770E9CA00F}"/>
                </a:ext>
              </a:extLst>
            </p:cNvPr>
            <p:cNvSpPr txBox="1"/>
            <p:nvPr/>
          </p:nvSpPr>
          <p:spPr>
            <a:xfrm>
              <a:off x="-259668" y="4627388"/>
              <a:ext cx="2103063" cy="57888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       Barcelona (BA, MA), 1 Platz*</a:t>
              </a:r>
            </a:p>
          </p:txBody>
        </p:sp>
        <p:pic>
          <p:nvPicPr>
            <p:cNvPr id="51" name="Picture 3" descr="C:\Users\wolf001\AppData\Local\Microsoft\Windows\Temporary Internet Files\Content.IE5\G14SY24G\MP900362833[1].jpg">
              <a:extLst>
                <a:ext uri="{FF2B5EF4-FFF2-40B4-BE49-F238E27FC236}">
                  <a16:creationId xmlns:a16="http://schemas.microsoft.com/office/drawing/2014/main" id="{DABC3B1A-2B64-4491-0F37-B10DC4959A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567" y="4703321"/>
              <a:ext cx="196970" cy="205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ADABFF"/>
              </a:solidFill>
            </a:ln>
          </p:spPr>
        </p:pic>
      </p:grpSp>
      <p:sp>
        <p:nvSpPr>
          <p:cNvPr id="63" name="Textfeld 62">
            <a:extLst>
              <a:ext uri="{FF2B5EF4-FFF2-40B4-BE49-F238E27FC236}">
                <a16:creationId xmlns:a16="http://schemas.microsoft.com/office/drawing/2014/main" id="{96B01F35-DE0F-B64F-F9B3-093A7C8D28CE}"/>
              </a:ext>
            </a:extLst>
          </p:cNvPr>
          <p:cNvSpPr txBox="1"/>
          <p:nvPr/>
        </p:nvSpPr>
        <p:spPr>
          <a:xfrm>
            <a:off x="276318" y="1553697"/>
            <a:ext cx="37989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u="sng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Weitere Infos: https://www.geowiss.uni-mainz.de/studium-und-lehre/erasmus-programm/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ACA47C3-7139-E718-A4EA-FFD5001D0826}"/>
              </a:ext>
            </a:extLst>
          </p:cNvPr>
          <p:cNvSpPr txBox="1"/>
          <p:nvPr/>
        </p:nvSpPr>
        <p:spPr>
          <a:xfrm>
            <a:off x="9274629" y="3295855"/>
            <a:ext cx="2294921" cy="340519"/>
          </a:xfrm>
          <a:prstGeom prst="roundRect">
            <a:avLst/>
          </a:prstGeom>
          <a:solidFill>
            <a:srgbClr val="ADABFF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  <a:ea typeface="Noto Sans" panose="020B0502040504020204" pitchFamily="34"/>
                <a:cs typeface="Noto Sans" panose="020B0502040504020204" pitchFamily="34"/>
              </a:rPr>
              <a:t>       Sibiu (BA, MA), 4 Plätze*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64C6BF7-31DF-7263-6F8F-B65596A813F5}"/>
              </a:ext>
            </a:extLst>
          </p:cNvPr>
          <p:cNvSpPr txBox="1"/>
          <p:nvPr/>
        </p:nvSpPr>
        <p:spPr>
          <a:xfrm>
            <a:off x="6585545" y="337664"/>
            <a:ext cx="2689083" cy="340519"/>
          </a:xfrm>
          <a:prstGeom prst="roundRect">
            <a:avLst/>
          </a:prstGeom>
          <a:solidFill>
            <a:srgbClr val="E0E300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  <a:ea typeface="Noto Sans" panose="020B0502040504020204" pitchFamily="34"/>
                <a:cs typeface="Noto Sans" panose="020B0502040504020204" pitchFamily="34"/>
              </a:rPr>
              <a:t>         Reykjavík (BA, MA), 2 Plätze*</a:t>
            </a:r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467E5E9B-D14C-A398-4653-0B5BD3FA9CDD}"/>
              </a:ext>
            </a:extLst>
          </p:cNvPr>
          <p:cNvSpPr txBox="1"/>
          <p:nvPr/>
        </p:nvSpPr>
        <p:spPr>
          <a:xfrm>
            <a:off x="9331543" y="2059062"/>
            <a:ext cx="2215791" cy="340519"/>
          </a:xfrm>
          <a:prstGeom prst="roundRect">
            <a:avLst/>
          </a:prstGeom>
          <a:solidFill>
            <a:srgbClr val="ADABFF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  <a:ea typeface="Noto Sans" panose="020B0502040504020204" pitchFamily="34"/>
                <a:cs typeface="Noto Sans" panose="020B0502040504020204" pitchFamily="34"/>
              </a:rPr>
              <a:t>       Riga (BA, MA) 2 Plätze*</a:t>
            </a:r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" name="Stern mit 5 Zacken 109">
            <a:extLst>
              <a:ext uri="{FF2B5EF4-FFF2-40B4-BE49-F238E27FC236}">
                <a16:creationId xmlns:a16="http://schemas.microsoft.com/office/drawing/2014/main" id="{0F7BDD68-7403-316E-213D-8C09FC1D8D0E}"/>
              </a:ext>
            </a:extLst>
          </p:cNvPr>
          <p:cNvSpPr/>
          <p:nvPr/>
        </p:nvSpPr>
        <p:spPr>
          <a:xfrm>
            <a:off x="5435926" y="400336"/>
            <a:ext cx="192800" cy="215175"/>
          </a:xfrm>
          <a:prstGeom prst="star5">
            <a:avLst/>
          </a:prstGeom>
          <a:solidFill>
            <a:srgbClr val="E0E3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00CC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Gerade Verbindung 61">
            <a:extLst>
              <a:ext uri="{FF2B5EF4-FFF2-40B4-BE49-F238E27FC236}">
                <a16:creationId xmlns:a16="http://schemas.microsoft.com/office/drawing/2014/main" id="{A23A669A-F61D-786C-E979-04733EBBDA64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116936" y="4537297"/>
            <a:ext cx="14134" cy="741827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61">
            <a:extLst>
              <a:ext uri="{FF2B5EF4-FFF2-40B4-BE49-F238E27FC236}">
                <a16:creationId xmlns:a16="http://schemas.microsoft.com/office/drawing/2014/main" id="{2552ECB4-6B3A-3E20-8DF3-2CA6DEB0AAA7}"/>
              </a:ext>
            </a:extLst>
          </p:cNvPr>
          <p:cNvCxnSpPr>
            <a:cxnSpLocks/>
            <a:stCxn id="16" idx="4"/>
            <a:endCxn id="40" idx="1"/>
          </p:cNvCxnSpPr>
          <p:nvPr/>
        </p:nvCxnSpPr>
        <p:spPr>
          <a:xfrm>
            <a:off x="7555521" y="3636936"/>
            <a:ext cx="1271203" cy="780738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61">
            <a:extLst>
              <a:ext uri="{FF2B5EF4-FFF2-40B4-BE49-F238E27FC236}">
                <a16:creationId xmlns:a16="http://schemas.microsoft.com/office/drawing/2014/main" id="{902C7A17-3AB8-F36A-8FBE-D02C8D397184}"/>
              </a:ext>
            </a:extLst>
          </p:cNvPr>
          <p:cNvCxnSpPr>
            <a:cxnSpLocks/>
          </p:cNvCxnSpPr>
          <p:nvPr/>
        </p:nvCxnSpPr>
        <p:spPr>
          <a:xfrm flipV="1">
            <a:off x="4217608" y="4607804"/>
            <a:ext cx="1441844" cy="37198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61">
            <a:extLst>
              <a:ext uri="{FF2B5EF4-FFF2-40B4-BE49-F238E27FC236}">
                <a16:creationId xmlns:a16="http://schemas.microsoft.com/office/drawing/2014/main" id="{FDAC6BDA-BC00-3E35-9C03-6DB5EDE6106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314911" y="1715460"/>
            <a:ext cx="187851" cy="356213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61">
            <a:extLst>
              <a:ext uri="{FF2B5EF4-FFF2-40B4-BE49-F238E27FC236}">
                <a16:creationId xmlns:a16="http://schemas.microsoft.com/office/drawing/2014/main" id="{25346613-ABFE-05A8-07A5-3EE4F73E7188}"/>
              </a:ext>
            </a:extLst>
          </p:cNvPr>
          <p:cNvCxnSpPr>
            <a:cxnSpLocks/>
            <a:stCxn id="2" idx="4"/>
            <a:endCxn id="66" idx="1"/>
          </p:cNvCxnSpPr>
          <p:nvPr/>
        </p:nvCxnSpPr>
        <p:spPr>
          <a:xfrm>
            <a:off x="5628726" y="482525"/>
            <a:ext cx="956819" cy="25399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Stern mit 5 Zacken 4">
            <a:extLst>
              <a:ext uri="{FF2B5EF4-FFF2-40B4-BE49-F238E27FC236}">
                <a16:creationId xmlns:a16="http://schemas.microsoft.com/office/drawing/2014/main" id="{980C99B5-B230-5D34-71D6-0E0E4F16CA36}"/>
              </a:ext>
            </a:extLst>
          </p:cNvPr>
          <p:cNvSpPr/>
          <p:nvPr/>
        </p:nvSpPr>
        <p:spPr>
          <a:xfrm>
            <a:off x="7335049" y="5001879"/>
            <a:ext cx="192800" cy="215175"/>
          </a:xfrm>
          <a:prstGeom prst="star5">
            <a:avLst/>
          </a:prstGeom>
          <a:solidFill>
            <a:srgbClr val="E0E3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rgbClr val="00CC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0" name="Grafik 109">
            <a:extLst>
              <a:ext uri="{FF2B5EF4-FFF2-40B4-BE49-F238E27FC236}">
                <a16:creationId xmlns:a16="http://schemas.microsoft.com/office/drawing/2014/main" id="{093BD998-F2A0-BDEA-F39E-A4A6038D5E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48" y="3369024"/>
            <a:ext cx="255384" cy="170389"/>
          </a:xfrm>
          <a:prstGeom prst="rect">
            <a:avLst/>
          </a:prstGeom>
        </p:spPr>
      </p:pic>
      <p:cxnSp>
        <p:nvCxnSpPr>
          <p:cNvPr id="111" name="Gerade Verbindung 61">
            <a:extLst>
              <a:ext uri="{FF2B5EF4-FFF2-40B4-BE49-F238E27FC236}">
                <a16:creationId xmlns:a16="http://schemas.microsoft.com/office/drawing/2014/main" id="{4FB35081-CAC9-BA87-CC0E-92099BC26749}"/>
              </a:ext>
            </a:extLst>
          </p:cNvPr>
          <p:cNvCxnSpPr>
            <a:cxnSpLocks/>
            <a:stCxn id="17" idx="0"/>
            <a:endCxn id="64" idx="1"/>
          </p:cNvCxnSpPr>
          <p:nvPr/>
        </p:nvCxnSpPr>
        <p:spPr>
          <a:xfrm flipV="1">
            <a:off x="8537452" y="3466115"/>
            <a:ext cx="737177" cy="392757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61">
            <a:extLst>
              <a:ext uri="{FF2B5EF4-FFF2-40B4-BE49-F238E27FC236}">
                <a16:creationId xmlns:a16="http://schemas.microsoft.com/office/drawing/2014/main" id="{33A0DF49-4D70-B212-5CB4-64304D7010CF}"/>
              </a:ext>
            </a:extLst>
          </p:cNvPr>
          <p:cNvCxnSpPr>
            <a:cxnSpLocks/>
            <a:stCxn id="50" idx="3"/>
            <a:endCxn id="12" idx="1"/>
          </p:cNvCxnSpPr>
          <p:nvPr/>
        </p:nvCxnSpPr>
        <p:spPr>
          <a:xfrm>
            <a:off x="4812695" y="4086083"/>
            <a:ext cx="1115690" cy="256993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61">
            <a:extLst>
              <a:ext uri="{FF2B5EF4-FFF2-40B4-BE49-F238E27FC236}">
                <a16:creationId xmlns:a16="http://schemas.microsoft.com/office/drawing/2014/main" id="{0C748EA7-BC97-FF80-FC0F-5CA99AFD4FAD}"/>
              </a:ext>
            </a:extLst>
          </p:cNvPr>
          <p:cNvCxnSpPr>
            <a:cxnSpLocks/>
          </p:cNvCxnSpPr>
          <p:nvPr/>
        </p:nvCxnSpPr>
        <p:spPr>
          <a:xfrm flipH="1" flipV="1">
            <a:off x="7463885" y="5150468"/>
            <a:ext cx="1048152" cy="102526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Stern mit 5 Zacken 93">
            <a:extLst>
              <a:ext uri="{FF2B5EF4-FFF2-40B4-BE49-F238E27FC236}">
                <a16:creationId xmlns:a16="http://schemas.microsoft.com/office/drawing/2014/main" id="{E9A955EB-82B7-C331-855F-EF98DE9667C0}"/>
              </a:ext>
            </a:extLst>
          </p:cNvPr>
          <p:cNvSpPr/>
          <p:nvPr/>
        </p:nvSpPr>
        <p:spPr>
          <a:xfrm>
            <a:off x="8415637" y="2193629"/>
            <a:ext cx="192800" cy="215175"/>
          </a:xfrm>
          <a:prstGeom prst="star5">
            <a:avLst/>
          </a:prstGeom>
          <a:solidFill>
            <a:srgbClr val="E0E3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00CC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9" name="Gerade Verbindung 61">
            <a:extLst>
              <a:ext uri="{FF2B5EF4-FFF2-40B4-BE49-F238E27FC236}">
                <a16:creationId xmlns:a16="http://schemas.microsoft.com/office/drawing/2014/main" id="{771D777B-4B05-37A6-44B2-F4271F27FF1C}"/>
              </a:ext>
            </a:extLst>
          </p:cNvPr>
          <p:cNvCxnSpPr>
            <a:cxnSpLocks/>
            <a:stCxn id="138" idx="4"/>
          </p:cNvCxnSpPr>
          <p:nvPr/>
        </p:nvCxnSpPr>
        <p:spPr>
          <a:xfrm>
            <a:off x="8608437" y="2275818"/>
            <a:ext cx="723106" cy="110143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61">
            <a:extLst>
              <a:ext uri="{FF2B5EF4-FFF2-40B4-BE49-F238E27FC236}">
                <a16:creationId xmlns:a16="http://schemas.microsoft.com/office/drawing/2014/main" id="{0E828F02-00EF-EBF3-2878-D748CF7A2489}"/>
              </a:ext>
            </a:extLst>
          </p:cNvPr>
          <p:cNvCxnSpPr>
            <a:cxnSpLocks/>
          </p:cNvCxnSpPr>
          <p:nvPr/>
        </p:nvCxnSpPr>
        <p:spPr>
          <a:xfrm flipH="1">
            <a:off x="6308366" y="3977931"/>
            <a:ext cx="653165" cy="1046699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46AB215F-9909-1463-2C5B-772BF5718AD1}"/>
              </a:ext>
            </a:extLst>
          </p:cNvPr>
          <p:cNvSpPr txBox="1"/>
          <p:nvPr/>
        </p:nvSpPr>
        <p:spPr>
          <a:xfrm>
            <a:off x="262920" y="2495239"/>
            <a:ext cx="212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gelb = ERASMUS </a:t>
            </a:r>
          </a:p>
          <a:p>
            <a:r>
              <a:rPr lang="de-DE" dirty="0"/>
              <a:t>lila = FORTHEM</a:t>
            </a:r>
          </a:p>
        </p:txBody>
      </p:sp>
      <p:pic>
        <p:nvPicPr>
          <p:cNvPr id="22" name="Picture 2" descr="C:\Users\wolf001\AppData\Local\Microsoft\Windows\Temporary Internet Files\Content.IE5\8XLZQ6J0\MP900362708[2].jpg">
            <a:extLst>
              <a:ext uri="{FF2B5EF4-FFF2-40B4-BE49-F238E27FC236}">
                <a16:creationId xmlns:a16="http://schemas.microsoft.com/office/drawing/2014/main" id="{752A619F-A0A7-3F81-F961-89EFBF856DA6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40" y="5076747"/>
            <a:ext cx="282562" cy="199682"/>
          </a:xfrm>
          <a:prstGeom prst="rect">
            <a:avLst/>
          </a:prstGeom>
          <a:solidFill>
            <a:srgbClr val="E0E300">
              <a:alpha val="50000"/>
            </a:srgbClr>
          </a:solidFill>
          <a:ln>
            <a:solidFill>
              <a:schemeClr val="tx1"/>
            </a:solidFill>
          </a:ln>
        </p:spPr>
      </p:pic>
      <p:pic>
        <p:nvPicPr>
          <p:cNvPr id="24" name="Picture 2" descr="C:\Users\wolf001\AppData\Local\Microsoft\Windows\Temporary Internet Files\Content.IE5\8XLZQ6J0\MP900362708[2].jpg">
            <a:extLst>
              <a:ext uri="{FF2B5EF4-FFF2-40B4-BE49-F238E27FC236}">
                <a16:creationId xmlns:a16="http://schemas.microsoft.com/office/drawing/2014/main" id="{6C1134CD-F9CD-72CF-F46F-0DACAE7C0E4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3" y="5232104"/>
            <a:ext cx="282562" cy="199682"/>
          </a:xfrm>
          <a:prstGeom prst="rect">
            <a:avLst/>
          </a:prstGeom>
          <a:solidFill>
            <a:srgbClr val="E0E300">
              <a:alpha val="50000"/>
            </a:srgbClr>
          </a:solidFill>
          <a:ln>
            <a:solidFill>
              <a:schemeClr val="tx1"/>
            </a:solidFill>
          </a:ln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5120058-0807-8C48-5F5D-10F77E42925D}"/>
              </a:ext>
            </a:extLst>
          </p:cNvPr>
          <p:cNvGrpSpPr/>
          <p:nvPr/>
        </p:nvGrpSpPr>
        <p:grpSpPr>
          <a:xfrm>
            <a:off x="2258551" y="4451425"/>
            <a:ext cx="2243783" cy="340519"/>
            <a:chOff x="-259669" y="4627388"/>
            <a:chExt cx="2345952" cy="340519"/>
          </a:xfrm>
        </p:grpSpPr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DEE53A71-0A4B-6DDE-B58A-A8B8D7556878}"/>
                </a:ext>
              </a:extLst>
            </p:cNvPr>
            <p:cNvSpPr txBox="1"/>
            <p:nvPr/>
          </p:nvSpPr>
          <p:spPr>
            <a:xfrm>
              <a:off x="-259669" y="4627388"/>
              <a:ext cx="2345952" cy="340519"/>
            </a:xfrm>
            <a:prstGeom prst="roundRect">
              <a:avLst/>
            </a:prstGeom>
            <a:solidFill>
              <a:srgbClr val="ADABFF">
                <a:alpha val="50000"/>
              </a:srgb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       Valencia (BA), 2 Plätze*</a:t>
              </a:r>
            </a:p>
          </p:txBody>
        </p:sp>
        <p:pic>
          <p:nvPicPr>
            <p:cNvPr id="58" name="Picture 3" descr="C:\Users\wolf001\AppData\Local\Microsoft\Windows\Temporary Internet Files\Content.IE5\G14SY24G\MP900362833[1].jpg">
              <a:extLst>
                <a:ext uri="{FF2B5EF4-FFF2-40B4-BE49-F238E27FC236}">
                  <a16:creationId xmlns:a16="http://schemas.microsoft.com/office/drawing/2014/main" id="{D3A9DE29-2F1A-75C4-BB73-7A800F6377D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567" y="4703321"/>
              <a:ext cx="288000" cy="205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ADABFF"/>
              </a:solidFill>
            </a:ln>
          </p:spPr>
        </p:pic>
      </p:grpSp>
      <p:pic>
        <p:nvPicPr>
          <p:cNvPr id="78" name="Grafik 77">
            <a:extLst>
              <a:ext uri="{FF2B5EF4-FFF2-40B4-BE49-F238E27FC236}">
                <a16:creationId xmlns:a16="http://schemas.microsoft.com/office/drawing/2014/main" id="{3D24F349-7C5C-DFCD-C505-76A9FEEBC7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49" y="2154584"/>
            <a:ext cx="326874" cy="163437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5132A6F0-5AA6-5C31-5882-B4503C0F2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28" y="383489"/>
            <a:ext cx="354505" cy="25501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EEF5D0-7FAE-3E81-F826-373F325A771A}"/>
              </a:ext>
            </a:extLst>
          </p:cNvPr>
          <p:cNvSpPr txBox="1"/>
          <p:nvPr/>
        </p:nvSpPr>
        <p:spPr>
          <a:xfrm>
            <a:off x="2158543" y="2491273"/>
            <a:ext cx="201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*Pro akademisches Jahr</a:t>
            </a:r>
          </a:p>
        </p:txBody>
      </p:sp>
    </p:spTree>
    <p:extLst>
      <p:ext uri="{BB962C8B-B14F-4D97-AF65-F5344CB8AC3E}">
        <p14:creationId xmlns:p14="http://schemas.microsoft.com/office/powerpoint/2010/main" val="48730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7DD880D-FD14-3E37-D53A-EA0E962DF0AD}"/>
              </a:ext>
            </a:extLst>
          </p:cNvPr>
          <p:cNvSpPr/>
          <p:nvPr/>
        </p:nvSpPr>
        <p:spPr>
          <a:xfrm>
            <a:off x="2146" y="0"/>
            <a:ext cx="12189854" cy="5974773"/>
          </a:xfrm>
          <a:prstGeom prst="rect">
            <a:avLst/>
          </a:prstGeom>
          <a:solidFill>
            <a:srgbClr val="ADAB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1"/>
            <a:endParaRPr lang="de-DE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1"/>
            <a:endParaRPr lang="de-DE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1"/>
            <a:endParaRPr lang="de-DE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1"/>
            <a:endParaRPr lang="de-DE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1"/>
            <a:endParaRPr lang="de-DE" sz="18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CA62EEA-2DC1-7E83-5727-1A64FFDC4498}"/>
              </a:ext>
            </a:extLst>
          </p:cNvPr>
          <p:cNvCxnSpPr>
            <a:cxnSpLocks/>
          </p:cNvCxnSpPr>
          <p:nvPr/>
        </p:nvCxnSpPr>
        <p:spPr>
          <a:xfrm>
            <a:off x="124396" y="1342388"/>
            <a:ext cx="2399469" cy="0"/>
          </a:xfrm>
          <a:prstGeom prst="line">
            <a:avLst/>
          </a:prstGeom>
          <a:ln w="28575">
            <a:solidFill>
              <a:srgbClr val="E0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8C18A300-1F19-9848-3563-1A1123442F27}"/>
              </a:ext>
            </a:extLst>
          </p:cNvPr>
          <p:cNvSpPr txBox="1"/>
          <p:nvPr/>
        </p:nvSpPr>
        <p:spPr>
          <a:xfrm>
            <a:off x="-368399" y="85337"/>
            <a:ext cx="2961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Kontakte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Außereuropa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(Auswahl)</a:t>
            </a:r>
            <a:br>
              <a:rPr lang="de-DE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de-DE" dirty="0"/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00EB01C8-8FC0-5D90-82E6-AB52FE58E907}"/>
              </a:ext>
            </a:extLst>
          </p:cNvPr>
          <p:cNvCxnSpPr>
            <a:cxnSpLocks/>
          </p:cNvCxnSpPr>
          <p:nvPr/>
        </p:nvCxnSpPr>
        <p:spPr>
          <a:xfrm flipV="1">
            <a:off x="7026942" y="1997412"/>
            <a:ext cx="180626" cy="192909"/>
          </a:xfrm>
          <a:prstGeom prst="line">
            <a:avLst/>
          </a:prstGeom>
          <a:ln>
            <a:solidFill>
              <a:srgbClr val="ADA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F7390C7-8F92-2943-25EA-5AF8512E6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54" y="149955"/>
            <a:ext cx="8864273" cy="564737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1" name="Stern mit 5 Zacken 132">
            <a:extLst>
              <a:ext uri="{FF2B5EF4-FFF2-40B4-BE49-F238E27FC236}">
                <a16:creationId xmlns:a16="http://schemas.microsoft.com/office/drawing/2014/main" id="{CDB7F2F2-78D3-168A-2693-902CB2776810}"/>
              </a:ext>
            </a:extLst>
          </p:cNvPr>
          <p:cNvSpPr/>
          <p:nvPr/>
        </p:nvSpPr>
        <p:spPr>
          <a:xfrm>
            <a:off x="4806296" y="1534228"/>
            <a:ext cx="202367" cy="187377"/>
          </a:xfrm>
          <a:prstGeom prst="star5">
            <a:avLst/>
          </a:prstGeom>
          <a:solidFill>
            <a:srgbClr val="E0E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A400"/>
              </a:solidFill>
            </a:endParaRPr>
          </a:p>
        </p:txBody>
      </p:sp>
      <p:sp>
        <p:nvSpPr>
          <p:cNvPr id="22" name="Stern mit 5 Zacken 132">
            <a:extLst>
              <a:ext uri="{FF2B5EF4-FFF2-40B4-BE49-F238E27FC236}">
                <a16:creationId xmlns:a16="http://schemas.microsoft.com/office/drawing/2014/main" id="{EB2BAA57-A695-1A46-9DB5-D89553FF3130}"/>
              </a:ext>
            </a:extLst>
          </p:cNvPr>
          <p:cNvSpPr/>
          <p:nvPr/>
        </p:nvSpPr>
        <p:spPr>
          <a:xfrm>
            <a:off x="4823303" y="1683757"/>
            <a:ext cx="202367" cy="187377"/>
          </a:xfrm>
          <a:prstGeom prst="star5">
            <a:avLst/>
          </a:prstGeom>
          <a:solidFill>
            <a:srgbClr val="E0E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A400"/>
              </a:solidFill>
            </a:endParaRPr>
          </a:p>
        </p:txBody>
      </p:sp>
      <p:sp>
        <p:nvSpPr>
          <p:cNvPr id="23" name="Stern mit 5 Zacken 132">
            <a:extLst>
              <a:ext uri="{FF2B5EF4-FFF2-40B4-BE49-F238E27FC236}">
                <a16:creationId xmlns:a16="http://schemas.microsoft.com/office/drawing/2014/main" id="{D9E41116-3993-819E-C3C2-948A189912B0}"/>
              </a:ext>
            </a:extLst>
          </p:cNvPr>
          <p:cNvSpPr/>
          <p:nvPr/>
        </p:nvSpPr>
        <p:spPr>
          <a:xfrm>
            <a:off x="5400087" y="1850010"/>
            <a:ext cx="202367" cy="187377"/>
          </a:xfrm>
          <a:prstGeom prst="star5">
            <a:avLst/>
          </a:prstGeom>
          <a:solidFill>
            <a:srgbClr val="E0E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A400"/>
              </a:solidFill>
            </a:endParaRPr>
          </a:p>
        </p:txBody>
      </p:sp>
      <p:sp>
        <p:nvSpPr>
          <p:cNvPr id="24" name="Stern mit 5 Zacken 132">
            <a:extLst>
              <a:ext uri="{FF2B5EF4-FFF2-40B4-BE49-F238E27FC236}">
                <a16:creationId xmlns:a16="http://schemas.microsoft.com/office/drawing/2014/main" id="{3950C010-4B12-5E83-4ABB-7F9A46BFED1D}"/>
              </a:ext>
            </a:extLst>
          </p:cNvPr>
          <p:cNvSpPr/>
          <p:nvPr/>
        </p:nvSpPr>
        <p:spPr>
          <a:xfrm>
            <a:off x="4934518" y="1810035"/>
            <a:ext cx="202367" cy="187377"/>
          </a:xfrm>
          <a:prstGeom prst="star5">
            <a:avLst/>
          </a:prstGeom>
          <a:solidFill>
            <a:srgbClr val="E0E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A400"/>
              </a:solidFill>
            </a:endParaRPr>
          </a:p>
        </p:txBody>
      </p:sp>
      <p:sp>
        <p:nvSpPr>
          <p:cNvPr id="30" name="Stern mit 5 Zacken 132">
            <a:extLst>
              <a:ext uri="{FF2B5EF4-FFF2-40B4-BE49-F238E27FC236}">
                <a16:creationId xmlns:a16="http://schemas.microsoft.com/office/drawing/2014/main" id="{6F8B803F-A198-DACE-C65C-B1D0FB4462B5}"/>
              </a:ext>
            </a:extLst>
          </p:cNvPr>
          <p:cNvSpPr/>
          <p:nvPr/>
        </p:nvSpPr>
        <p:spPr>
          <a:xfrm>
            <a:off x="10900093" y="3575773"/>
            <a:ext cx="202367" cy="187377"/>
          </a:xfrm>
          <a:prstGeom prst="star5">
            <a:avLst/>
          </a:prstGeom>
          <a:solidFill>
            <a:srgbClr val="E0E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A400"/>
              </a:solidFill>
            </a:endParaRPr>
          </a:p>
        </p:txBody>
      </p:sp>
      <p:sp>
        <p:nvSpPr>
          <p:cNvPr id="48" name="Stern mit 5 Zacken 132">
            <a:extLst>
              <a:ext uri="{FF2B5EF4-FFF2-40B4-BE49-F238E27FC236}">
                <a16:creationId xmlns:a16="http://schemas.microsoft.com/office/drawing/2014/main" id="{41946232-C18B-717B-5845-FD88AF02848F}"/>
              </a:ext>
            </a:extLst>
          </p:cNvPr>
          <p:cNvSpPr/>
          <p:nvPr/>
        </p:nvSpPr>
        <p:spPr>
          <a:xfrm>
            <a:off x="8156893" y="3885677"/>
            <a:ext cx="202367" cy="187377"/>
          </a:xfrm>
          <a:prstGeom prst="star5">
            <a:avLst/>
          </a:prstGeom>
          <a:solidFill>
            <a:srgbClr val="E0E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A400"/>
              </a:solidFill>
            </a:endParaRPr>
          </a:p>
        </p:txBody>
      </p:sp>
      <p:sp>
        <p:nvSpPr>
          <p:cNvPr id="58" name="Stern mit 5 Zacken 132">
            <a:extLst>
              <a:ext uri="{FF2B5EF4-FFF2-40B4-BE49-F238E27FC236}">
                <a16:creationId xmlns:a16="http://schemas.microsoft.com/office/drawing/2014/main" id="{F0A459F6-F2F0-54E1-EEC2-86FDFBC4DE2C}"/>
              </a:ext>
            </a:extLst>
          </p:cNvPr>
          <p:cNvSpPr/>
          <p:nvPr/>
        </p:nvSpPr>
        <p:spPr>
          <a:xfrm>
            <a:off x="4898516" y="1157938"/>
            <a:ext cx="202367" cy="187377"/>
          </a:xfrm>
          <a:prstGeom prst="star5">
            <a:avLst/>
          </a:prstGeom>
          <a:solidFill>
            <a:srgbClr val="E0E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A400"/>
              </a:solidFill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F7B65EA-981F-0973-7A8D-C4EE4B29CF55}"/>
              </a:ext>
            </a:extLst>
          </p:cNvPr>
          <p:cNvSpPr txBox="1"/>
          <p:nvPr/>
        </p:nvSpPr>
        <p:spPr>
          <a:xfrm>
            <a:off x="6476366" y="450584"/>
            <a:ext cx="2415963" cy="749141"/>
          </a:xfrm>
          <a:prstGeom prst="roundRect">
            <a:avLst/>
          </a:prstGeom>
          <a:solidFill>
            <a:srgbClr val="E0E300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Noto Sans "/>
              </a:rPr>
              <a:t>          Kanada</a:t>
            </a:r>
          </a:p>
          <a:p>
            <a:r>
              <a:rPr lang="de-DE" sz="1200" dirty="0">
                <a:solidFill>
                  <a:prstClr val="black"/>
                </a:solidFill>
                <a:latin typeface="Noto Sans "/>
              </a:rPr>
              <a:t>University of British Columbia</a:t>
            </a:r>
          </a:p>
          <a:p>
            <a:r>
              <a:rPr lang="de-DE" sz="1200" b="1" dirty="0">
                <a:solidFill>
                  <a:prstClr val="black"/>
                </a:solidFill>
                <a:latin typeface="Noto Sans "/>
              </a:rPr>
              <a:t>British Columbia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3E53A3E-7D98-EB9A-C8C0-46ACB9A639B6}"/>
              </a:ext>
            </a:extLst>
          </p:cNvPr>
          <p:cNvSpPr txBox="1"/>
          <p:nvPr/>
        </p:nvSpPr>
        <p:spPr>
          <a:xfrm>
            <a:off x="10103612" y="3915367"/>
            <a:ext cx="1804370" cy="953453"/>
          </a:xfrm>
          <a:prstGeom prst="roundRect">
            <a:avLst/>
          </a:prstGeom>
          <a:solidFill>
            <a:srgbClr val="ADABFF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 </a:t>
            </a:r>
            <a:r>
              <a:rPr lang="de-DE" sz="1400" b="1" dirty="0">
                <a:solidFill>
                  <a:prstClr val="black"/>
                </a:solidFill>
                <a:latin typeface="Noto Sans "/>
              </a:rPr>
              <a:t>Australien</a:t>
            </a:r>
          </a:p>
          <a:p>
            <a:r>
              <a:rPr lang="de-DE" sz="1200" dirty="0">
                <a:solidFill>
                  <a:prstClr val="black"/>
                </a:solidFill>
                <a:latin typeface="Noto Sans "/>
              </a:rPr>
              <a:t>University of the Sunshine Coast,</a:t>
            </a:r>
          </a:p>
          <a:p>
            <a:r>
              <a:rPr lang="de-DE" sz="1200" b="1" dirty="0">
                <a:solidFill>
                  <a:prstClr val="black"/>
                </a:solidFill>
                <a:latin typeface="Noto Sans "/>
              </a:rPr>
              <a:t>Queensland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F0B7225C-5E2B-A2A9-DCD3-050C3A6021D2}"/>
              </a:ext>
            </a:extLst>
          </p:cNvPr>
          <p:cNvSpPr txBox="1"/>
          <p:nvPr/>
        </p:nvSpPr>
        <p:spPr>
          <a:xfrm>
            <a:off x="7461593" y="4119679"/>
            <a:ext cx="2243515" cy="749141"/>
          </a:xfrm>
          <a:prstGeom prst="roundRect">
            <a:avLst/>
          </a:prstGeom>
          <a:solidFill>
            <a:srgbClr val="ADABFF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Noto Sans "/>
              </a:rPr>
              <a:t>        </a:t>
            </a:r>
            <a:r>
              <a:rPr lang="de-DE" sz="1400" b="1" dirty="0">
                <a:solidFill>
                  <a:prstClr val="black"/>
                </a:solidFill>
                <a:latin typeface="Noto Sans "/>
              </a:rPr>
              <a:t>Südafrika</a:t>
            </a:r>
            <a:r>
              <a:rPr lang="de-DE" sz="1400" dirty="0">
                <a:solidFill>
                  <a:prstClr val="black"/>
                </a:solidFill>
                <a:latin typeface="Noto Sans "/>
              </a:rPr>
              <a:t>      </a:t>
            </a:r>
          </a:p>
          <a:p>
            <a:r>
              <a:rPr lang="de-DE" sz="1200" dirty="0">
                <a:solidFill>
                  <a:prstClr val="black"/>
                </a:solidFill>
                <a:latin typeface="Noto Sans "/>
              </a:rPr>
              <a:t>Nelson Mandela University, </a:t>
            </a:r>
          </a:p>
          <a:p>
            <a:r>
              <a:rPr lang="de-DE" sz="1200" b="1" dirty="0">
                <a:solidFill>
                  <a:prstClr val="black"/>
                </a:solidFill>
                <a:latin typeface="Noto Sans "/>
              </a:rPr>
              <a:t>Port Elisabeth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429E523E-EF9B-5C66-C417-1510B8FFCFBA}"/>
              </a:ext>
            </a:extLst>
          </p:cNvPr>
          <p:cNvSpPr txBox="1"/>
          <p:nvPr/>
        </p:nvSpPr>
        <p:spPr>
          <a:xfrm>
            <a:off x="3423870" y="2451760"/>
            <a:ext cx="1592962" cy="953453"/>
          </a:xfrm>
          <a:prstGeom prst="roundRect">
            <a:avLst/>
          </a:prstGeom>
          <a:solidFill>
            <a:srgbClr val="ADABFF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Noto Sans "/>
              </a:rPr>
              <a:t>          USA</a:t>
            </a:r>
          </a:p>
          <a:p>
            <a:r>
              <a:rPr lang="de-DE" sz="1200" dirty="0">
                <a:solidFill>
                  <a:prstClr val="black"/>
                </a:solidFill>
                <a:latin typeface="Noto Sans "/>
              </a:rPr>
              <a:t>University of </a:t>
            </a:r>
            <a:r>
              <a:rPr lang="de-DE" sz="1200" dirty="0" err="1">
                <a:solidFill>
                  <a:prstClr val="black"/>
                </a:solidFill>
                <a:latin typeface="Noto Sans "/>
              </a:rPr>
              <a:t>Mississipi</a:t>
            </a:r>
            <a:r>
              <a:rPr lang="de-DE" sz="1200" dirty="0">
                <a:solidFill>
                  <a:prstClr val="black"/>
                </a:solidFill>
                <a:latin typeface="Noto Sans "/>
              </a:rPr>
              <a:t>, </a:t>
            </a:r>
          </a:p>
          <a:p>
            <a:r>
              <a:rPr lang="de-DE" sz="1200" b="1" dirty="0">
                <a:solidFill>
                  <a:prstClr val="black"/>
                </a:solidFill>
                <a:latin typeface="Noto Sans "/>
              </a:rPr>
              <a:t>Oxford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77AB2D88-E9DD-A311-148D-853809224E10}"/>
              </a:ext>
            </a:extLst>
          </p:cNvPr>
          <p:cNvSpPr txBox="1"/>
          <p:nvPr/>
        </p:nvSpPr>
        <p:spPr>
          <a:xfrm>
            <a:off x="2590179" y="1059875"/>
            <a:ext cx="2208364" cy="1157764"/>
          </a:xfrm>
          <a:prstGeom prst="roundRect">
            <a:avLst/>
          </a:prstGeom>
          <a:solidFill>
            <a:srgbClr val="ADABFF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Noto Sans "/>
              </a:rPr>
              <a:t>          USA</a:t>
            </a:r>
          </a:p>
          <a:p>
            <a:r>
              <a:rPr lang="de-DE" sz="1200" dirty="0">
                <a:solidFill>
                  <a:prstClr val="black"/>
                </a:solidFill>
                <a:latin typeface="Noto Sans "/>
              </a:rPr>
              <a:t>California State University: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/>
                </a:solidFill>
                <a:latin typeface="Noto Sans "/>
              </a:rPr>
              <a:t>Bakersfield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/>
                </a:solidFill>
                <a:latin typeface="Noto Sans "/>
              </a:rPr>
              <a:t>Monterey Bay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/>
                </a:solidFill>
                <a:latin typeface="Noto Sans "/>
              </a:rPr>
              <a:t>San Marcos </a:t>
            </a: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17BBD86D-BC48-3394-8E51-D6E4E892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657" y="1141404"/>
            <a:ext cx="367525" cy="200984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C37422AA-32B2-4C8E-3B04-0C3265FC3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583" y="2517890"/>
            <a:ext cx="367525" cy="200984"/>
          </a:xfrm>
          <a:prstGeom prst="rect">
            <a:avLst/>
          </a:prstGeom>
        </p:spPr>
      </p:pic>
      <p:pic>
        <p:nvPicPr>
          <p:cNvPr id="71" name="Picture 6">
            <a:extLst>
              <a:ext uri="{FF2B5EF4-FFF2-40B4-BE49-F238E27FC236}">
                <a16:creationId xmlns:a16="http://schemas.microsoft.com/office/drawing/2014/main" id="{BC0D0145-0F2A-A742-98C5-69A93796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4071" y="3984913"/>
            <a:ext cx="363214" cy="2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>
            <a:extLst>
              <a:ext uri="{FF2B5EF4-FFF2-40B4-BE49-F238E27FC236}">
                <a16:creationId xmlns:a16="http://schemas.microsoft.com/office/drawing/2014/main" id="{9E58FFEE-4909-3AB5-A407-87933965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7535" y="4198981"/>
            <a:ext cx="265863" cy="2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>
            <a:extLst>
              <a:ext uri="{FF2B5EF4-FFF2-40B4-BE49-F238E27FC236}">
                <a16:creationId xmlns:a16="http://schemas.microsoft.com/office/drawing/2014/main" id="{DC8A8567-65CC-9E00-A4B0-677009A2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998" y="561208"/>
            <a:ext cx="397829" cy="2027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D9D9D9"/>
            </a:solidFill>
          </a:ln>
        </p:spPr>
      </p:pic>
      <p:sp>
        <p:nvSpPr>
          <p:cNvPr id="75" name="Stern mit 5 Zacken 132">
            <a:extLst>
              <a:ext uri="{FF2B5EF4-FFF2-40B4-BE49-F238E27FC236}">
                <a16:creationId xmlns:a16="http://schemas.microsoft.com/office/drawing/2014/main" id="{411D9779-F081-DD2E-A429-01F6DBAAB90A}"/>
              </a:ext>
            </a:extLst>
          </p:cNvPr>
          <p:cNvSpPr/>
          <p:nvPr/>
        </p:nvSpPr>
        <p:spPr>
          <a:xfrm>
            <a:off x="5720919" y="1248700"/>
            <a:ext cx="202367" cy="187377"/>
          </a:xfrm>
          <a:prstGeom prst="star5">
            <a:avLst/>
          </a:prstGeom>
          <a:solidFill>
            <a:srgbClr val="E0E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A400"/>
              </a:solidFill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6C2EE670-75BE-F77F-0035-1B73D9C2E237}"/>
              </a:ext>
            </a:extLst>
          </p:cNvPr>
          <p:cNvSpPr txBox="1"/>
          <p:nvPr/>
        </p:nvSpPr>
        <p:spPr>
          <a:xfrm>
            <a:off x="124396" y="2094146"/>
            <a:ext cx="274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lila = </a:t>
            </a:r>
          </a:p>
          <a:p>
            <a:r>
              <a:rPr lang="de-DE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Hochschulkooperationen im englischsprachigen Ausland </a:t>
            </a:r>
          </a:p>
          <a:p>
            <a:r>
              <a:rPr lang="de-DE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für Studierende </a:t>
            </a:r>
            <a:r>
              <a:rPr lang="de-DE" sz="1400" b="1" i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aller</a:t>
            </a:r>
            <a:r>
              <a:rPr lang="de-DE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Fächer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27C924EF-7C15-3E60-1C6A-2D03F523DCF3}"/>
              </a:ext>
            </a:extLst>
          </p:cNvPr>
          <p:cNvSpPr txBox="1"/>
          <p:nvPr/>
        </p:nvSpPr>
        <p:spPr>
          <a:xfrm>
            <a:off x="124158" y="3084352"/>
            <a:ext cx="2090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0E3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gelb</a:t>
            </a:r>
            <a:r>
              <a:rPr lang="de-DE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= </a:t>
            </a:r>
          </a:p>
          <a:p>
            <a:r>
              <a:rPr lang="de-DE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andere Kontakte</a:t>
            </a:r>
          </a:p>
          <a:p>
            <a:endParaRPr lang="de-DE" sz="14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3" name="Gerade Verbindung 61">
            <a:extLst>
              <a:ext uri="{FF2B5EF4-FFF2-40B4-BE49-F238E27FC236}">
                <a16:creationId xmlns:a16="http://schemas.microsoft.com/office/drawing/2014/main" id="{0EB777D0-B9E2-7816-3DE8-FE3BEF89EEDB}"/>
              </a:ext>
            </a:extLst>
          </p:cNvPr>
          <p:cNvCxnSpPr>
            <a:cxnSpLocks/>
            <a:stCxn id="58" idx="4"/>
          </p:cNvCxnSpPr>
          <p:nvPr/>
        </p:nvCxnSpPr>
        <p:spPr>
          <a:xfrm flipV="1">
            <a:off x="5100883" y="1059875"/>
            <a:ext cx="1375483" cy="169634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1">
            <a:extLst>
              <a:ext uri="{FF2B5EF4-FFF2-40B4-BE49-F238E27FC236}">
                <a16:creationId xmlns:a16="http://schemas.microsoft.com/office/drawing/2014/main" id="{AA9DA811-BBDE-ACD9-3B3F-D7D11EE0178E}"/>
              </a:ext>
            </a:extLst>
          </p:cNvPr>
          <p:cNvCxnSpPr>
            <a:cxnSpLocks/>
          </p:cNvCxnSpPr>
          <p:nvPr/>
        </p:nvCxnSpPr>
        <p:spPr>
          <a:xfrm flipH="1">
            <a:off x="4934518" y="2010379"/>
            <a:ext cx="535626" cy="472186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61">
            <a:extLst>
              <a:ext uri="{FF2B5EF4-FFF2-40B4-BE49-F238E27FC236}">
                <a16:creationId xmlns:a16="http://schemas.microsoft.com/office/drawing/2014/main" id="{F249275A-7D6D-9530-212D-F6E51F1F7CB3}"/>
              </a:ext>
            </a:extLst>
          </p:cNvPr>
          <p:cNvCxnSpPr>
            <a:cxnSpLocks/>
          </p:cNvCxnSpPr>
          <p:nvPr/>
        </p:nvCxnSpPr>
        <p:spPr>
          <a:xfrm>
            <a:off x="7314911" y="1715460"/>
            <a:ext cx="187851" cy="356213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A3AECC9-67B2-6D1D-CE81-98B365FACA1B}"/>
              </a:ext>
            </a:extLst>
          </p:cNvPr>
          <p:cNvSpPr txBox="1"/>
          <p:nvPr/>
        </p:nvSpPr>
        <p:spPr>
          <a:xfrm>
            <a:off x="6425810" y="1658723"/>
            <a:ext cx="2415963" cy="749141"/>
          </a:xfrm>
          <a:prstGeom prst="roundRect">
            <a:avLst/>
          </a:prstGeom>
          <a:solidFill>
            <a:srgbClr val="E0E300">
              <a:alpha val="50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  <a:latin typeface="Noto Sans "/>
              </a:rPr>
              <a:t>          Kanada</a:t>
            </a:r>
          </a:p>
          <a:p>
            <a:r>
              <a:rPr lang="de-DE" sz="1200" dirty="0">
                <a:solidFill>
                  <a:prstClr val="black"/>
                </a:solidFill>
                <a:latin typeface="Noto Sans "/>
              </a:rPr>
              <a:t>University of Manitoba</a:t>
            </a:r>
          </a:p>
          <a:p>
            <a:r>
              <a:rPr lang="de-DE" sz="1200" b="1" dirty="0">
                <a:solidFill>
                  <a:prstClr val="black"/>
                </a:solidFill>
                <a:latin typeface="Noto Sans "/>
              </a:rPr>
              <a:t>Manitoba</a:t>
            </a:r>
          </a:p>
        </p:txBody>
      </p:sp>
      <p:cxnSp>
        <p:nvCxnSpPr>
          <p:cNvPr id="15" name="Gerade Verbindung 61">
            <a:extLst>
              <a:ext uri="{FF2B5EF4-FFF2-40B4-BE49-F238E27FC236}">
                <a16:creationId xmlns:a16="http://schemas.microsoft.com/office/drawing/2014/main" id="{A7F69610-F0F9-BEB2-1E10-C3EFED37886D}"/>
              </a:ext>
            </a:extLst>
          </p:cNvPr>
          <p:cNvCxnSpPr>
            <a:cxnSpLocks/>
          </p:cNvCxnSpPr>
          <p:nvPr/>
        </p:nvCxnSpPr>
        <p:spPr>
          <a:xfrm flipH="1" flipV="1">
            <a:off x="5862267" y="1394031"/>
            <a:ext cx="575691" cy="289726"/>
          </a:xfrm>
          <a:prstGeom prst="line">
            <a:avLst/>
          </a:prstGeom>
          <a:ln w="19050" cmpd="sng">
            <a:solidFill>
              <a:srgbClr val="ADAB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ADCF2210-9B74-ECFF-0DD8-36CA73AC42A5}"/>
              </a:ext>
            </a:extLst>
          </p:cNvPr>
          <p:cNvSpPr txBox="1"/>
          <p:nvPr/>
        </p:nvSpPr>
        <p:spPr>
          <a:xfrm>
            <a:off x="-327146" y="4237175"/>
            <a:ext cx="357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4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Auslandsberatung Außereuropa: </a:t>
            </a:r>
          </a:p>
          <a:p>
            <a:pPr lvl="1"/>
            <a:r>
              <a:rPr lang="de-DE" sz="12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</a:t>
            </a:r>
            <a:r>
              <a:rPr lang="de-DE" sz="1200" b="1" dirty="0" err="1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ussereuropa@international</a:t>
            </a:r>
            <a:r>
              <a:rPr lang="de-DE" sz="12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</a:p>
          <a:p>
            <a:pPr lvl="1"/>
            <a:r>
              <a:rPr lang="de-DE" sz="12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uni-mainz.de</a:t>
            </a:r>
          </a:p>
          <a:p>
            <a:endParaRPr lang="de-DE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A806B26-3F49-06DA-BB96-A5D150D7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477" y="1724375"/>
            <a:ext cx="397829" cy="2027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095144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38a143e2-8852-4bba-8d73-967b1e1850b6"/>
  <p:tag name="SLIDO_EVENT_SECTION_UUID" val="fe9e58dd-c48a-4636-beb8-74a0223f0c6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Breitbild</PresentationFormat>
  <Paragraphs>51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Noto Sans</vt:lpstr>
      <vt:lpstr>Noto Sans </vt:lpstr>
      <vt:lpstr>Office</vt:lpstr>
      <vt:lpstr>Benutzerdefiniertes Design</vt:lpstr>
      <vt:lpstr>1_Benutzerdefiniertes Design</vt:lpstr>
      <vt:lpstr>2_Benutzerdefiniertes 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Schellack, Dr. Sandra</dc:creator>
  <cp:lastModifiedBy>Schellack, Dr. Sandra</cp:lastModifiedBy>
  <cp:revision>167</cp:revision>
  <cp:lastPrinted>2022-09-15T09:46:35Z</cp:lastPrinted>
  <dcterms:created xsi:type="dcterms:W3CDTF">2022-09-07T13:07:35Z</dcterms:created>
  <dcterms:modified xsi:type="dcterms:W3CDTF">2023-11-30T09:52:37Z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